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62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/>
    <p:restoredTop sz="94707"/>
  </p:normalViewPr>
  <p:slideViewPr>
    <p:cSldViewPr snapToGrid="0">
      <p:cViewPr varScale="1">
        <p:scale>
          <a:sx n="110" d="100"/>
          <a:sy n="110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1D1EB-DC29-8F47-B27A-9D7D1832A8B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FB3B2-AAF3-964E-AF0D-480C6B4C7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1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FB3B2-AAF3-964E-AF0D-480C6B4C74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4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4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1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4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1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2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0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3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607EF50-1FE0-E941-AE6B-8AFBA5E03D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BD3C405-CF49-7B4A-BB0C-12C7253CA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4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01073722?app_id=122963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41A81-E912-3BB9-E410-6DC0EC445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B07EF2-805F-B78A-FBD1-9BAB1BF9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9" y="1570634"/>
            <a:ext cx="5614972" cy="2438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5DE7B6-1109-EC83-820B-ECFC0AC8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383" y="5919667"/>
            <a:ext cx="1437197" cy="5269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4DA605-5BCB-E12F-7525-26C5340D2A66}"/>
              </a:ext>
            </a:extLst>
          </p:cNvPr>
          <p:cNvSpPr txBox="1"/>
          <p:nvPr/>
        </p:nvSpPr>
        <p:spPr>
          <a:xfrm>
            <a:off x="466518" y="4449586"/>
            <a:ext cx="3992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Secure Online Accounting Portal</a:t>
            </a:r>
          </a:p>
        </p:txBody>
      </p:sp>
    </p:spTree>
    <p:extLst>
      <p:ext uri="{BB962C8B-B14F-4D97-AF65-F5344CB8AC3E}">
        <p14:creationId xmlns:p14="http://schemas.microsoft.com/office/powerpoint/2010/main" val="2403891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6CB4-94C6-2E93-CB91-0CA9F716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267" y="365125"/>
            <a:ext cx="10014857" cy="1325563"/>
          </a:xfrm>
        </p:spPr>
        <p:txBody>
          <a:bodyPr>
            <a:normAutofit/>
          </a:bodyPr>
          <a:lstStyle/>
          <a:p>
            <a:r>
              <a:rPr lang="en-US" sz="32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Dealer Account provides you with a dashboard of important information about your account.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08686E9-FF61-0A29-A588-B61ECF69D3DF}"/>
              </a:ext>
            </a:extLst>
          </p:cNvPr>
          <p:cNvSpPr/>
          <p:nvPr/>
        </p:nvSpPr>
        <p:spPr>
          <a:xfrm rot="16200000">
            <a:off x="6928590" y="1594590"/>
            <a:ext cx="6176962" cy="4349858"/>
          </a:xfrm>
          <a:prstGeom prst="rtTriangle">
            <a:avLst/>
          </a:prstGeom>
          <a:gradFill>
            <a:gsLst>
              <a:gs pos="0">
                <a:schemeClr val="bg1">
                  <a:lumMod val="50000"/>
                  <a:lumOff val="50000"/>
                  <a:alpha val="69507"/>
                </a:schemeClr>
              </a:gs>
              <a:gs pos="100000">
                <a:schemeClr val="bg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DA722-3E33-489F-6102-2729DF947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415" y="1472338"/>
            <a:ext cx="8944787" cy="5269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900892-C945-A6C8-DA63-AC2029AC9F5A}"/>
              </a:ext>
            </a:extLst>
          </p:cNvPr>
          <p:cNvSpPr/>
          <p:nvPr/>
        </p:nvSpPr>
        <p:spPr>
          <a:xfrm>
            <a:off x="838200" y="566057"/>
            <a:ext cx="108857" cy="9062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96A1D-EA27-24C0-F356-EB1A2B4957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"/>
          </a:blip>
          <a:srcRect l="17921" b="8714"/>
          <a:stretch/>
        </p:blipFill>
        <p:spPr>
          <a:xfrm>
            <a:off x="-1" y="2965247"/>
            <a:ext cx="2858697" cy="3921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00221-F40C-4AE7-18E2-DE74932F9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261"/>
            <a:ext cx="10515600" cy="3991701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Schedule and manage payments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credits on account when paying invoices</a:t>
            </a:r>
            <a:endParaRPr lang="en-US" sz="24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Download and print invoices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Download account history to Excel</a:t>
            </a:r>
            <a:endParaRPr lang="en-US" sz="24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Add and delete users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Review status of </a:t>
            </a:r>
            <a:b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software licenses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FF049E-1883-6532-0976-8446A87A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3D30-F005-54B4-A592-EC829E31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267" y="365125"/>
            <a:ext cx="1001485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four different types of user roles, you can assign your staff access to the features they need.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8D3ADC7-D08B-5FBC-752B-A89D092829EC}"/>
              </a:ext>
            </a:extLst>
          </p:cNvPr>
          <p:cNvSpPr/>
          <p:nvPr/>
        </p:nvSpPr>
        <p:spPr>
          <a:xfrm rot="16200000">
            <a:off x="6928590" y="1594590"/>
            <a:ext cx="6176962" cy="4349858"/>
          </a:xfrm>
          <a:prstGeom prst="rtTriangle">
            <a:avLst/>
          </a:prstGeom>
          <a:gradFill>
            <a:gsLst>
              <a:gs pos="0">
                <a:schemeClr val="bg1">
                  <a:lumMod val="50000"/>
                  <a:lumOff val="50000"/>
                  <a:alpha val="69507"/>
                </a:schemeClr>
              </a:gs>
              <a:gs pos="100000">
                <a:schemeClr val="bg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52B1D-97F2-B03B-2703-0E55247AB6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30158" y="1400538"/>
            <a:ext cx="8764981" cy="54633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824718-B5C6-FE27-59D7-7CF45B7883F3}"/>
              </a:ext>
            </a:extLst>
          </p:cNvPr>
          <p:cNvSpPr/>
          <p:nvPr/>
        </p:nvSpPr>
        <p:spPr>
          <a:xfrm>
            <a:off x="838200" y="566057"/>
            <a:ext cx="108857" cy="9062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C08C0B-F1E5-424D-50EC-7B6F341122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"/>
          </a:blip>
          <a:srcRect l="17921" b="8714"/>
          <a:stretch/>
        </p:blipFill>
        <p:spPr>
          <a:xfrm>
            <a:off x="-1" y="2965247"/>
            <a:ext cx="2858697" cy="3921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5C89E-8306-314F-FC8D-A6EF5A5E4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261"/>
            <a:ext cx="10515600" cy="3991701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Company Admin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users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assign access</a:t>
            </a:r>
            <a:endParaRPr lang="en-US" sz="20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Accounts Payable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see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pay invoices</a:t>
            </a:r>
            <a:endParaRPr lang="en-US" sz="20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License Manager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are the only visible section</a:t>
            </a:r>
            <a:endParaRPr lang="en-US" sz="20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b="1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View Purchases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View-only role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allows your Purchasing staff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track orders</a:t>
            </a:r>
          </a:p>
        </p:txBody>
      </p:sp>
    </p:spTree>
    <p:extLst>
      <p:ext uri="{BB962C8B-B14F-4D97-AF65-F5344CB8AC3E}">
        <p14:creationId xmlns:p14="http://schemas.microsoft.com/office/powerpoint/2010/main" val="25268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C640F-9E74-8526-499C-A45ABDB7F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5D25-A845-C1C0-D4C3-0EF0154D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267" y="365125"/>
            <a:ext cx="1001485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 Account is like being able to contact your DMP accounts receivable specialist at any time.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A1045-624D-F540-7B93-B401DD18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261"/>
            <a:ext cx="10515600" cy="4113939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Real-time private access to your </a:t>
            </a:r>
            <a:b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account details: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Open invoices and credits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 Agin</a:t>
            </a:r>
            <a:r>
              <a:rPr lang="en-US" sz="20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 summary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Current credit limit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Average Days to Pay to help you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manage free ground shipping</a:t>
            </a:r>
          </a:p>
          <a:p>
            <a:pPr lvl="1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Your personal DMP AR Representative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contact information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Conveniently available 24/7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FREE to DMP dealers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endParaRPr lang="en-US" sz="24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378B2848-682A-EFBD-E9EC-189F08DAAE25}"/>
              </a:ext>
            </a:extLst>
          </p:cNvPr>
          <p:cNvSpPr/>
          <p:nvPr/>
        </p:nvSpPr>
        <p:spPr>
          <a:xfrm rot="16200000">
            <a:off x="6928590" y="1594590"/>
            <a:ext cx="6176962" cy="4349858"/>
          </a:xfrm>
          <a:prstGeom prst="rtTriangle">
            <a:avLst/>
          </a:prstGeom>
          <a:gradFill>
            <a:gsLst>
              <a:gs pos="0">
                <a:schemeClr val="bg1">
                  <a:lumMod val="50000"/>
                  <a:lumOff val="50000"/>
                  <a:alpha val="69507"/>
                </a:schemeClr>
              </a:gs>
              <a:gs pos="100000">
                <a:schemeClr val="bg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8C3B6-EF70-B450-2036-219B1A0E301B}"/>
              </a:ext>
            </a:extLst>
          </p:cNvPr>
          <p:cNvSpPr/>
          <p:nvPr/>
        </p:nvSpPr>
        <p:spPr>
          <a:xfrm>
            <a:off x="838200" y="566057"/>
            <a:ext cx="108857" cy="9062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5A4428-812E-780A-F02F-3870E2568D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rcRect l="17921" b="8714"/>
          <a:stretch/>
        </p:blipFill>
        <p:spPr>
          <a:xfrm>
            <a:off x="-1" y="2965247"/>
            <a:ext cx="2858697" cy="3921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275AF-CD32-4280-4981-FD05ABD2E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43" y="1877041"/>
            <a:ext cx="7096157" cy="442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5236-2150-4CA9-D4F2-818A792C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Dealer Account">
            <a:hlinkClick r:id="" action="ppaction://media"/>
            <a:extLst>
              <a:ext uri="{FF2B5EF4-FFF2-40B4-BE49-F238E27FC236}">
                <a16:creationId xmlns:a16="http://schemas.microsoft.com/office/drawing/2014/main" id="{B6C0272C-1E11-3E5A-6927-12265BE8AF4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0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41A81-E912-3BB9-E410-6DC0EC445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DA605-5BCB-E12F-7525-26C5340D2A66}"/>
              </a:ext>
            </a:extLst>
          </p:cNvPr>
          <p:cNvSpPr txBox="1"/>
          <p:nvPr/>
        </p:nvSpPr>
        <p:spPr>
          <a:xfrm>
            <a:off x="481029" y="1997839"/>
            <a:ext cx="6176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visit </a:t>
            </a:r>
            <a:r>
              <a:rPr lang="en-US" sz="3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DMP.com</a:t>
            </a:r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DealerAccount</a:t>
            </a:r>
            <a:endParaRPr lang="en-US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sign up, contact your DMP Accounts Receivable representative.</a:t>
            </a:r>
          </a:p>
        </p:txBody>
      </p:sp>
    </p:spTree>
    <p:extLst>
      <p:ext uri="{BB962C8B-B14F-4D97-AF65-F5344CB8AC3E}">
        <p14:creationId xmlns:p14="http://schemas.microsoft.com/office/powerpoint/2010/main" val="56911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198</Words>
  <Application>Microsoft Macintosh PowerPoint</Application>
  <PresentationFormat>Widescreen</PresentationFormat>
  <Paragraphs>27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Courier New</vt:lpstr>
      <vt:lpstr>Symbol</vt:lpstr>
      <vt:lpstr>Office Theme</vt:lpstr>
      <vt:lpstr>PowerPoint Presentation</vt:lpstr>
      <vt:lpstr>Dealer Account provides you with a dashboard of important information about your account.</vt:lpstr>
      <vt:lpstr>With four different types of user roles, you can assign your staff access to the features they need.</vt:lpstr>
      <vt:lpstr>Dealer Account is like being able to contact your DMP accounts receivable specialist at any time.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Scott House</cp:lastModifiedBy>
  <cp:revision>14</cp:revision>
  <dcterms:created xsi:type="dcterms:W3CDTF">2025-04-03T16:44:31Z</dcterms:created>
  <dcterms:modified xsi:type="dcterms:W3CDTF">2025-07-29T15:42:02Z</dcterms:modified>
</cp:coreProperties>
</file>